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3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9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4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6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3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8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0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4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EF38-F632-4279-AC39-2F430325FAA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4404A-76C7-4712-9270-C00749D6F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81000"/>
            <a:ext cx="6204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Scattering From a Finite Potential Well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6296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1752600"/>
                <a:ext cx="3786549" cy="4243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𝜳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𝑰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</a:rPr>
                            <m:t>𝑨𝒆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𝒊𝒌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sup>
                      </m:sSup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𝑩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𝒊𝒌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52600"/>
                <a:ext cx="3786549" cy="4243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76907" y="1676400"/>
                <a:ext cx="3322897" cy="4243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𝜳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𝑻𝒓𝒂𝒏𝒔𝒎𝒊𝒕𝒕𝒆𝒅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</a:rPr>
                            <m:t>𝑭𝒆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𝒊𝒌</m:t>
                          </m:r>
                          <m:d>
                            <m:d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907" y="1676400"/>
                <a:ext cx="3322897" cy="4243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624645" y="3294356"/>
                <a:ext cx="380232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645" y="3294356"/>
                <a:ext cx="38023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90800" y="3663688"/>
                <a:ext cx="553357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63688"/>
                <a:ext cx="55335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94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3933825" cy="231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91715" y="1295400"/>
            <a:ext cx="327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Particle speeds up over the well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381000"/>
            <a:ext cx="6204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Scattering From a Finite Potential Well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6479232"/>
            <a:ext cx="65229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https://www.open.edu/openlearn/science-maths-technology/science/physics-and-astronomy/scattering-and-tunnelling/content-section-3.5</a:t>
            </a:r>
          </a:p>
        </p:txBody>
      </p:sp>
    </p:spTree>
    <p:extLst>
      <p:ext uri="{BB962C8B-B14F-4D97-AF65-F5344CB8AC3E}">
        <p14:creationId xmlns:p14="http://schemas.microsoft.com/office/powerpoint/2010/main" val="34564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76271"/>
            <a:ext cx="3700463" cy="248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6479232"/>
            <a:ext cx="65229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https://www.open.edu/openlearn/science-maths-technology/science/physics-and-astronomy/scattering-and-tunnelling/content-section-3.5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09471"/>
            <a:ext cx="4152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49092" y="4221539"/>
                <a:ext cx="76168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</m:t>
                      </m:r>
                      <m:r>
                        <a:rPr lang="en-US" b="1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092" y="4221539"/>
                <a:ext cx="76168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57200" y="4953000"/>
            <a:ext cx="3133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used: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mass of electron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8.6 eV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nm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71735"/>
            <a:ext cx="7231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Probability vs. Incident Particle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77965" y="522606"/>
                <a:ext cx="13533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𝑻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𝑭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65" y="522606"/>
                <a:ext cx="1353383" cy="37555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90999" y="4953000"/>
                <a:ext cx="41739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Perfect transmission resonances 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b="0" i="1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corresponds to: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9" y="4953000"/>
                <a:ext cx="4173900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1168" t="-471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953000" y="5477182"/>
                <a:ext cx="1859803" cy="6761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𝐸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/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/>
                                <m:t>𝜋</m:t>
                              </m:r>
                            </m:e>
                            <m:sup>
                              <m:r>
                                <a:rPr lang="en-US" sz="1600" b="0" i="1"/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/>
                              </m:ctrlPr>
                            </m:sSupPr>
                            <m:e>
                              <m:r>
                                <a:rPr lang="en-US" sz="1600" b="0" i="1"/>
                                <m:t>ℏ</m:t>
                              </m:r>
                            </m:e>
                            <m:sup>
                              <m:r>
                                <a:rPr lang="en-US" sz="1600" b="0" i="1"/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/>
                            <m:t>2</m:t>
                          </m:r>
                          <m:r>
                            <a:rPr lang="en-US" sz="1600" b="0" i="1"/>
                            <m:t>𝑚</m:t>
                          </m:r>
                          <m:sSup>
                            <m:sSup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77182"/>
                <a:ext cx="1859803" cy="6761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7010775" y="5630589"/>
                <a:ext cx="17541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/>
                        <m:t>with</m:t>
                      </m:r>
                      <m:r>
                        <a:rPr lang="en-US" sz="1600" i="1"/>
                        <m:t> </m:t>
                      </m:r>
                      <m:r>
                        <a:rPr lang="en-US" sz="1600" i="1"/>
                        <m:t>𝑛</m:t>
                      </m:r>
                      <m:r>
                        <a:rPr lang="en-US" sz="1600" i="1"/>
                        <m:t>=1, 2, 3,…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775" y="5630589"/>
                <a:ext cx="1754135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92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b="1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144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M Anlage</dc:creator>
  <cp:lastModifiedBy>Steven M Anlage</cp:lastModifiedBy>
  <cp:revision>14</cp:revision>
  <dcterms:created xsi:type="dcterms:W3CDTF">2019-02-26T20:47:05Z</dcterms:created>
  <dcterms:modified xsi:type="dcterms:W3CDTF">2019-02-26T21:34:49Z</dcterms:modified>
</cp:coreProperties>
</file>